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303" r:id="rId2"/>
    <p:sldId id="305" r:id="rId3"/>
    <p:sldId id="30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8E2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955CA-F8E7-4F6D-9ECE-3083290069B3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6D5EE-1131-4A7F-B223-99D9C106E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86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4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4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3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0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02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373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065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1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4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8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5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0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3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51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4997A8-99CF-4EC6-9BCC-53B0B835AB8B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AFDD9F-1F7F-481E-A35F-99DC76A643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7429876D-B92A-43AF-8066-B993EF4FD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0"/>
            <a:ext cx="5791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268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6C3D14A-DDED-4C6A-A981-5CE474E61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0"/>
            <a:ext cx="58610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121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abète : définition, symptômes, quel est le taux normal ?">
            <a:extLst>
              <a:ext uri="{FF2B5EF4-FFF2-40B4-BE49-F238E27FC236}">
                <a16:creationId xmlns:a16="http://schemas.microsoft.com/office/drawing/2014/main" id="{25AFCF29-9A7B-48D4-AED4-E82D9F9DB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75" y="0"/>
            <a:ext cx="49371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omprendre le diabète : types, causes, symptômes et traitements">
            <a:extLst>
              <a:ext uri="{FF2B5EF4-FFF2-40B4-BE49-F238E27FC236}">
                <a16:creationId xmlns:a16="http://schemas.microsoft.com/office/drawing/2014/main" id="{07C0D4F0-A023-4AB2-8B07-0C889A728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212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4C89F35-FF00-4099-AD68-93A0281CE302}"/>
              </a:ext>
            </a:extLst>
          </p:cNvPr>
          <p:cNvSpPr txBox="1"/>
          <p:nvPr/>
        </p:nvSpPr>
        <p:spPr>
          <a:xfrm>
            <a:off x="4621213" y="1499016"/>
            <a:ext cx="263366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err="1">
                <a:solidFill>
                  <a:srgbClr val="5C8E26"/>
                </a:solidFill>
              </a:rPr>
              <a:t>Diabète</a:t>
            </a:r>
            <a:r>
              <a:rPr lang="en-US" sz="2800" b="1" u="sng" dirty="0">
                <a:solidFill>
                  <a:srgbClr val="5C8E26"/>
                </a:solidFill>
              </a:rPr>
              <a:t> type I</a:t>
            </a:r>
          </a:p>
          <a:p>
            <a:pPr algn="ctr"/>
            <a:endParaRPr lang="en-US" sz="2800" b="1" u="sng" dirty="0">
              <a:solidFill>
                <a:srgbClr val="5C8E26"/>
              </a:solidFill>
            </a:endParaRPr>
          </a:p>
          <a:p>
            <a:pPr algn="ctr"/>
            <a:r>
              <a:rPr lang="en-US" sz="2800" b="1" u="sng" dirty="0">
                <a:solidFill>
                  <a:schemeClr val="accent2">
                    <a:lumMod val="75000"/>
                  </a:schemeClr>
                </a:solidFill>
              </a:rPr>
              <a:t>VS</a:t>
            </a:r>
          </a:p>
          <a:p>
            <a:pPr algn="ctr"/>
            <a:endParaRPr lang="en-US" sz="2800" b="1" u="sng" dirty="0">
              <a:solidFill>
                <a:srgbClr val="5C8E26"/>
              </a:solidFill>
            </a:endParaRPr>
          </a:p>
          <a:p>
            <a:pPr algn="ctr"/>
            <a:r>
              <a:rPr lang="en-US" sz="2800" b="1" u="sng" dirty="0" err="1">
                <a:solidFill>
                  <a:srgbClr val="00B0F0"/>
                </a:solidFill>
              </a:rPr>
              <a:t>Diabète</a:t>
            </a:r>
            <a:r>
              <a:rPr lang="en-US" sz="2800" b="1" u="sng" dirty="0">
                <a:solidFill>
                  <a:srgbClr val="00B0F0"/>
                </a:solidFill>
              </a:rPr>
              <a:t> type II</a:t>
            </a:r>
          </a:p>
        </p:txBody>
      </p:sp>
    </p:spTree>
    <p:extLst>
      <p:ext uri="{BB962C8B-B14F-4D97-AF65-F5344CB8AC3E}">
        <p14:creationId xmlns:p14="http://schemas.microsoft.com/office/powerpoint/2010/main" val="95611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570</TotalTime>
  <Words>7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Corbel</vt:lpstr>
      <vt:lpstr>Parallax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Raymona Ghazal</dc:creator>
  <cp:lastModifiedBy>Admin</cp:lastModifiedBy>
  <cp:revision>315</cp:revision>
  <dcterms:created xsi:type="dcterms:W3CDTF">2022-03-29T04:59:01Z</dcterms:created>
  <dcterms:modified xsi:type="dcterms:W3CDTF">2025-03-28T06:22:17Z</dcterms:modified>
</cp:coreProperties>
</file>